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57" r:id="rId4"/>
    <p:sldId id="258" r:id="rId5"/>
    <p:sldId id="266" r:id="rId6"/>
    <p:sldId id="259" r:id="rId7"/>
    <p:sldId id="262" r:id="rId8"/>
    <p:sldId id="264" r:id="rId9"/>
    <p:sldId id="260" r:id="rId10"/>
    <p:sldId id="261" r:id="rId11"/>
    <p:sldId id="263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31" autoAdjust="0"/>
  </p:normalViewPr>
  <p:slideViewPr>
    <p:cSldViewPr>
      <p:cViewPr varScale="1">
        <p:scale>
          <a:sx n="99" d="100"/>
          <a:sy n="99" d="100"/>
        </p:scale>
        <p:origin x="-2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166C43-A5B1-4CBA-B7D7-5C1050EC6083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E91633-A4CD-4490-8A19-66142C3CD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/>
          <a:lstStyle/>
          <a:p>
            <a:r>
              <a:rPr lang="ru-RU" dirty="0" smtClean="0"/>
              <a:t>      Климат Саратовской области</a:t>
            </a:r>
            <a:endParaRPr lang="ru-RU" dirty="0"/>
          </a:p>
        </p:txBody>
      </p:sp>
      <p:pic>
        <p:nvPicPr>
          <p:cNvPr id="6" name="Рисунок 5" descr="DSC04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58246" cy="5072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Весна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Длится 1-1,5 месяца.</a:t>
            </a:r>
          </a:p>
          <a:p>
            <a:pPr>
              <a:buNone/>
            </a:pPr>
            <a:r>
              <a:rPr lang="ru-RU" sz="2400" dirty="0" smtClean="0"/>
              <a:t>Часты  умеренные ветра и заморозки.</a:t>
            </a:r>
          </a:p>
          <a:p>
            <a:pPr>
              <a:buNone/>
            </a:pPr>
            <a:r>
              <a:rPr lang="ru-RU" sz="2400" dirty="0" smtClean="0"/>
              <a:t>Разгар весны наступает, когда среднесуточная температура составляет +5° С и начинается вегетация растений.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Documents and Settings\User\Рабочий стол\климат сар обл\Картинки\DSC042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7200" y="1928802"/>
            <a:ext cx="4233890" cy="364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Лето</a:t>
            </a:r>
            <a:endParaRPr lang="ru-RU" dirty="0"/>
          </a:p>
        </p:txBody>
      </p:sp>
      <p:pic>
        <p:nvPicPr>
          <p:cNvPr id="5122" name="Picture 2" descr="C:\Documents and Settings\User\Рабочий стол\климат сар обл\200px-Field_Hamois_Belgium_Luc_Viatou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2818"/>
            <a:ext cx="3000396" cy="25144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dirty="0" smtClean="0"/>
              <a:t>Лето жаркое, солнечное и сухое.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/>
              <a:t>    Длится 4,5 месяца.</a:t>
            </a:r>
          </a:p>
          <a:p>
            <a:pPr lvl="1">
              <a:buNone/>
            </a:pPr>
            <a:r>
              <a:rPr lang="ru-RU" sz="2400" dirty="0" smtClean="0"/>
              <a:t>Температура в июле (+21-22° С), хотя может повышаться до +40-41° С.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/>
              <a:t>      Летом часты грозы.</a:t>
            </a:r>
          </a:p>
          <a:p>
            <a:pPr marL="0" indent="0">
              <a:buFont typeface="Arial" charset="0"/>
              <a:buNone/>
            </a:pPr>
            <a:endParaRPr lang="ru-RU" sz="2400" dirty="0"/>
          </a:p>
        </p:txBody>
      </p:sp>
      <p:pic>
        <p:nvPicPr>
          <p:cNvPr id="5124" name="Picture 4" descr="C:\Documents and Settings\User\Рабочий стол\климат сар обл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973118"/>
            <a:ext cx="3071834" cy="2384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Осень</a:t>
            </a:r>
            <a:endParaRPr lang="ru-RU" dirty="0"/>
          </a:p>
        </p:txBody>
      </p:sp>
      <p:pic>
        <p:nvPicPr>
          <p:cNvPr id="6146" name="Picture 2" descr="C:\Documents and Settings\User\Рабочий стол\климат сар обл\300px-Akiyamago_2005_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3657600" cy="24384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00174"/>
            <a:ext cx="365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Длится 1,5 месяца.</a:t>
            </a:r>
          </a:p>
          <a:p>
            <a:pPr>
              <a:buNone/>
            </a:pPr>
            <a:r>
              <a:rPr lang="ru-RU" sz="2400" dirty="0" smtClean="0"/>
              <a:t>В начале характерны возвраты тепла – «бабье лето».</a:t>
            </a:r>
          </a:p>
          <a:p>
            <a:pPr>
              <a:buNone/>
            </a:pPr>
            <a:r>
              <a:rPr lang="ru-RU" sz="2400" dirty="0" smtClean="0"/>
              <a:t>Увеличивается количество облачных дней.</a:t>
            </a:r>
          </a:p>
          <a:p>
            <a:pPr>
              <a:buNone/>
            </a:pPr>
            <a:r>
              <a:rPr lang="ru-RU" sz="2400" dirty="0" smtClean="0"/>
              <a:t>Часты заморозки на почве.</a:t>
            </a:r>
            <a:endParaRPr lang="ru-RU" sz="2400" dirty="0"/>
          </a:p>
        </p:txBody>
      </p:sp>
      <p:pic>
        <p:nvPicPr>
          <p:cNvPr id="6148" name="Picture 4" descr="C:\Documents and Settings\User\Рабочий стол\климат сар обл\Картинки\PH01239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00636"/>
            <a:ext cx="2714644" cy="1643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Проверочный тест: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Вопросы: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000" dirty="0" smtClean="0"/>
              <a:t>Назовите тип климата области.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000" dirty="0" smtClean="0"/>
              <a:t>Чему равна средняя температура января, июля?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000" dirty="0" smtClean="0"/>
              <a:t>Сколько времен года выделяют в области?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000" dirty="0" smtClean="0"/>
              <a:t>В какое время года случаются заморозки?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000" dirty="0" smtClean="0"/>
              <a:t>Что такое «бабье лето»?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Ответы:</a:t>
            </a:r>
          </a:p>
          <a:p>
            <a:pPr marL="550926" indent="-514350">
              <a:buNone/>
            </a:pPr>
            <a:r>
              <a:rPr lang="ru-RU" sz="2400" dirty="0" smtClean="0"/>
              <a:t>1. Умеренно-континентальный</a:t>
            </a:r>
          </a:p>
          <a:p>
            <a:pPr marL="550926" indent="-514350">
              <a:buNone/>
            </a:pPr>
            <a:r>
              <a:rPr lang="ru-RU" sz="2400" dirty="0" smtClean="0"/>
              <a:t>2. -11-14;   </a:t>
            </a:r>
          </a:p>
          <a:p>
            <a:pPr marL="550926" indent="-514350">
              <a:buNone/>
            </a:pPr>
            <a:r>
              <a:rPr lang="ru-RU" sz="2400" dirty="0" smtClean="0"/>
              <a:t>                +21 +22</a:t>
            </a:r>
          </a:p>
          <a:p>
            <a:pPr marL="550926" indent="-514350">
              <a:buNone/>
            </a:pPr>
            <a:r>
              <a:rPr lang="ru-RU" sz="2400" dirty="0" smtClean="0"/>
              <a:t>3. Четыре: лето, зима. весна и осень</a:t>
            </a:r>
          </a:p>
          <a:p>
            <a:pPr marL="550926" indent="-514350">
              <a:buNone/>
            </a:pPr>
            <a:r>
              <a:rPr lang="ru-RU" sz="2400" dirty="0" smtClean="0"/>
              <a:t>4. Осенью</a:t>
            </a:r>
          </a:p>
          <a:p>
            <a:pPr marL="550926" indent="-514350">
              <a:buNone/>
            </a:pPr>
            <a:r>
              <a:rPr lang="ru-RU" sz="2400" dirty="0" smtClean="0"/>
              <a:t>5. Непродолжительное потепление осенью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472518" cy="590075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Работа выполнена  Железновой </a:t>
            </a:r>
            <a:r>
              <a:rPr lang="ru-RU" sz="2800" dirty="0" err="1" smtClean="0"/>
              <a:t>натальей</a:t>
            </a:r>
            <a:r>
              <a:rPr lang="ru-RU" sz="2800" dirty="0" smtClean="0"/>
              <a:t> </a:t>
            </a:r>
            <a:r>
              <a:rPr lang="ru-RU" sz="2800" dirty="0" err="1" smtClean="0"/>
              <a:t>георгиевной</a:t>
            </a:r>
            <a:r>
              <a:rPr lang="ru-RU" sz="2800" dirty="0" smtClean="0"/>
              <a:t> – учителем географии </a:t>
            </a:r>
            <a:br>
              <a:rPr lang="ru-RU" sz="2800" dirty="0" smtClean="0"/>
            </a:br>
            <a:r>
              <a:rPr lang="ru-RU" sz="2800" dirty="0" smtClean="0"/>
              <a:t>МОУ «Гимназия № 1» г. Балаково </a:t>
            </a:r>
            <a:r>
              <a:rPr lang="ru-RU" sz="2800" smtClean="0"/>
              <a:t>Саратовской области</a:t>
            </a:r>
            <a:br>
              <a:rPr lang="ru-RU" sz="280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Общая характеристика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Умеренно-континентальный, засушливый</a:t>
            </a:r>
          </a:p>
          <a:p>
            <a:r>
              <a:rPr lang="ru-RU" sz="2400" dirty="0" smtClean="0"/>
              <a:t>Выделяют 4 времени года</a:t>
            </a:r>
          </a:p>
          <a:p>
            <a:r>
              <a:rPr lang="ru-RU" sz="2400" dirty="0" smtClean="0"/>
              <a:t>Континентальность увеличивается с СЗ на ЮВ</a:t>
            </a:r>
          </a:p>
          <a:p>
            <a:r>
              <a:rPr lang="ru-RU" sz="2400" dirty="0" smtClean="0"/>
              <a:t>Часто приходят циклоны со стороны </a:t>
            </a:r>
          </a:p>
          <a:p>
            <a:pPr>
              <a:buNone/>
            </a:pPr>
            <a:r>
              <a:rPr lang="ru-RU" sz="2400" dirty="0" smtClean="0"/>
              <a:t>     Атлантического океана и</a:t>
            </a:r>
          </a:p>
          <a:p>
            <a:pPr>
              <a:buNone/>
            </a:pPr>
            <a:r>
              <a:rPr lang="ru-RU" sz="2400" dirty="0" smtClean="0"/>
              <a:t>     антициклоны со стороны </a:t>
            </a:r>
          </a:p>
          <a:p>
            <a:pPr>
              <a:buNone/>
            </a:pPr>
            <a:r>
              <a:rPr lang="ru-RU" sz="2400" dirty="0" smtClean="0"/>
              <a:t>                                 Казахстана.</a:t>
            </a:r>
            <a:endParaRPr lang="ru-RU" sz="2400" dirty="0"/>
          </a:p>
        </p:txBody>
      </p:sp>
      <p:pic>
        <p:nvPicPr>
          <p:cNvPr id="6" name="Содержимое 3" descr="DSC04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857628"/>
            <a:ext cx="3516867" cy="26376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характеристика</a:t>
            </a:r>
            <a:endParaRPr lang="ru-RU" dirty="0"/>
          </a:p>
        </p:txBody>
      </p:sp>
      <p:pic>
        <p:nvPicPr>
          <p:cNvPr id="4" name="Picture 4" descr="осадки, температура, направление вет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48000"/>
          </a:blip>
          <a:stretch>
            <a:fillRect/>
          </a:stretch>
        </p:blipFill>
        <p:spPr bwMode="auto">
          <a:xfrm>
            <a:off x="857224" y="1285860"/>
            <a:ext cx="7358113" cy="49006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Средняя температура</a:t>
            </a:r>
          </a:p>
          <a:p>
            <a:pPr>
              <a:buNone/>
            </a:pPr>
            <a:r>
              <a:rPr lang="ru-RU" dirty="0" smtClean="0"/>
              <a:t>января на юго-западе</a:t>
            </a:r>
          </a:p>
          <a:p>
            <a:pPr>
              <a:buNone/>
            </a:pPr>
            <a:r>
              <a:rPr lang="ru-RU" dirty="0" smtClean="0"/>
              <a:t>-11°С, на </a:t>
            </a:r>
            <a:r>
              <a:rPr lang="ru-RU" dirty="0" err="1" smtClean="0"/>
              <a:t>северо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востоке -14°С, июля –</a:t>
            </a:r>
          </a:p>
          <a:p>
            <a:pPr>
              <a:buNone/>
            </a:pPr>
            <a:r>
              <a:rPr lang="ru-RU" dirty="0" smtClean="0"/>
              <a:t>на северо-западе</a:t>
            </a:r>
          </a:p>
          <a:p>
            <a:pPr>
              <a:buNone/>
            </a:pPr>
            <a:r>
              <a:rPr lang="ru-RU" dirty="0" smtClean="0"/>
              <a:t>+20°С, на юго-востоке</a:t>
            </a:r>
          </a:p>
          <a:p>
            <a:pPr>
              <a:buNone/>
            </a:pPr>
            <a:r>
              <a:rPr lang="ru-RU" dirty="0" smtClean="0"/>
              <a:t>+24°С. Осадков на</a:t>
            </a:r>
          </a:p>
          <a:p>
            <a:pPr>
              <a:buNone/>
            </a:pPr>
            <a:r>
              <a:rPr lang="ru-RU" dirty="0" smtClean="0"/>
              <a:t>северо-западе около</a:t>
            </a:r>
          </a:p>
          <a:p>
            <a:pPr>
              <a:buNone/>
            </a:pPr>
            <a:r>
              <a:rPr lang="ru-RU" dirty="0" smtClean="0"/>
              <a:t>450 мм в год, на </a:t>
            </a:r>
            <a:r>
              <a:rPr lang="ru-RU" dirty="0" err="1" smtClean="0"/>
              <a:t>юго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востоке 250 мм в год. </a:t>
            </a:r>
            <a:endParaRPr lang="ru-RU" dirty="0"/>
          </a:p>
        </p:txBody>
      </p:sp>
      <p:pic>
        <p:nvPicPr>
          <p:cNvPr id="7170" name="Picture 2" descr="C:\Documents and Settings\User\Рабочий стол\климат сар обл\180px-Fog_on_Volga_about_NN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56497" y="2071678"/>
            <a:ext cx="4375578" cy="3500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r>
              <a:rPr lang="ru-RU" dirty="0" smtClean="0"/>
              <a:t>Направление и скорость ветра</a:t>
            </a:r>
            <a:endParaRPr lang="ru-RU" dirty="0"/>
          </a:p>
        </p:txBody>
      </p:sp>
      <p:pic>
        <p:nvPicPr>
          <p:cNvPr id="6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24000"/>
          </a:blip>
          <a:stretch>
            <a:fillRect/>
          </a:stretch>
        </p:blipFill>
        <p:spPr bwMode="auto">
          <a:xfrm>
            <a:off x="3229240" y="1554163"/>
            <a:ext cx="2837919" cy="4525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Влажность воздуха</a:t>
            </a:r>
            <a:endParaRPr lang="ru-RU" dirty="0"/>
          </a:p>
        </p:txBody>
      </p:sp>
      <p:pic>
        <p:nvPicPr>
          <p:cNvPr id="3074" name="Picture 2" descr="C:\Documents and Settings\User\Рабочий стол\климат сар обл\f 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500174"/>
            <a:ext cx="7143800" cy="45720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Количество осадков</a:t>
            </a:r>
            <a:endParaRPr lang="ru-RU" dirty="0"/>
          </a:p>
        </p:txBody>
      </p:sp>
      <p:pic>
        <p:nvPicPr>
          <p:cNvPr id="4098" name="Picture 2" descr="C:\Documents and Settings\User\Рабочий стол\климат сар обл\r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5"/>
            <a:ext cx="7233090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Зима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tabLst>
                <a:tab pos="715963" algn="l"/>
              </a:tabLst>
            </a:pPr>
            <a:r>
              <a:rPr lang="ru-RU" sz="2400" dirty="0" smtClean="0"/>
              <a:t>Зима холодная и длится около 4-4,5 месяцев. </a:t>
            </a:r>
          </a:p>
          <a:p>
            <a:pPr marL="0" indent="0">
              <a:buNone/>
              <a:tabLst>
                <a:tab pos="715963" algn="l"/>
              </a:tabLst>
            </a:pPr>
            <a:r>
              <a:rPr lang="ru-RU" sz="2400" dirty="0" smtClean="0"/>
              <a:t>Зимой наблюдаются частые оттепели, а также снегопады . Среднемесячные температуры воздуха в январе  -11° С, -14° С</a:t>
            </a:r>
          </a:p>
          <a:p>
            <a:pPr marL="0" indent="0">
              <a:buNone/>
              <a:tabLst>
                <a:tab pos="715963" algn="l"/>
              </a:tabLst>
            </a:pPr>
            <a:endParaRPr lang="ru-RU" sz="2400" dirty="0" smtClean="0"/>
          </a:p>
          <a:p>
            <a:pPr marL="0" indent="0">
              <a:buNone/>
              <a:tabLst>
                <a:tab pos="715963" algn="l"/>
              </a:tabLst>
            </a:pPr>
            <a:endParaRPr lang="ru-RU" sz="2400" dirty="0" smtClean="0"/>
          </a:p>
          <a:p>
            <a:pPr marL="0" indent="0">
              <a:buNone/>
              <a:tabLst>
                <a:tab pos="715963" algn="l"/>
              </a:tabLst>
            </a:pPr>
            <a:endParaRPr lang="ru-RU" sz="2400" dirty="0" smtClean="0"/>
          </a:p>
        </p:txBody>
      </p:sp>
      <p:pic>
        <p:nvPicPr>
          <p:cNvPr id="1028" name="Picture 4" descr="C:\Documents and Settings\User\Рабочий стол\климат сар обл\222px-Winter-sp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143360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296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Климат Саратовской области</vt:lpstr>
      <vt:lpstr>Работа выполнена  Железновой натальей георгиевной – учителем географии  МОУ «Гимназия № 1» г. Балаково Саратовской области </vt:lpstr>
      <vt:lpstr>Общая характеристика </vt:lpstr>
      <vt:lpstr>Общая характеристика</vt:lpstr>
      <vt:lpstr>Общая характеристика</vt:lpstr>
      <vt:lpstr>Направление и скорость ветра</vt:lpstr>
      <vt:lpstr>      Влажность воздуха</vt:lpstr>
      <vt:lpstr>       Количество осадков</vt:lpstr>
      <vt:lpstr>                  Зима</vt:lpstr>
      <vt:lpstr>                   Весна</vt:lpstr>
      <vt:lpstr>                  Лето</vt:lpstr>
      <vt:lpstr>                  Осень</vt:lpstr>
      <vt:lpstr>Проверочный тест:</vt:lpstr>
    </vt:vector>
  </TitlesOfParts>
  <Company>&lt;Personal&gt;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Саратовской области</dc:title>
  <dc:creator>User</dc:creator>
  <cp:lastModifiedBy>Ludmila</cp:lastModifiedBy>
  <cp:revision>27</cp:revision>
  <dcterms:created xsi:type="dcterms:W3CDTF">2009-04-29T16:38:41Z</dcterms:created>
  <dcterms:modified xsi:type="dcterms:W3CDTF">2011-08-25T14:43:52Z</dcterms:modified>
</cp:coreProperties>
</file>